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74" r:id="rId2"/>
    <p:sldId id="480" r:id="rId3"/>
    <p:sldId id="481" r:id="rId4"/>
    <p:sldId id="482" r:id="rId5"/>
    <p:sldId id="488" r:id="rId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08" y="-690"/>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B33671-3B00-4C82-AD9C-61565C417F28}" type="datetimeFigureOut">
              <a:rPr lang="en-US" smtClean="0"/>
              <a:pPr/>
              <a:t>7/8/2012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5156B09-295A-4D27-A782-9879C4B9391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B33671-3B00-4C82-AD9C-61565C417F28}"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6B09-295A-4D27-A782-9879C4B939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B33671-3B00-4C82-AD9C-61565C417F28}"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6B09-295A-4D27-A782-9879C4B939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B33671-3B00-4C82-AD9C-61565C417F28}"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6B09-295A-4D27-A782-9879C4B939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B33671-3B00-4C82-AD9C-61565C417F28}"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56B09-295A-4D27-A782-9879C4B9391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B33671-3B00-4C82-AD9C-61565C417F28}"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56B09-295A-4D27-A782-9879C4B939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B33671-3B00-4C82-AD9C-61565C417F28}" type="datetimeFigureOut">
              <a:rPr lang="en-US" smtClean="0"/>
              <a:pPr/>
              <a:t>7/8/2012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56B09-295A-4D27-A782-9879C4B939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B33671-3B00-4C82-AD9C-61565C417F28}" type="datetimeFigureOut">
              <a:rPr lang="en-US" smtClean="0"/>
              <a:pPr/>
              <a:t>7/8/2012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56B09-295A-4D27-A782-9879C4B939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33671-3B00-4C82-AD9C-61565C417F28}" type="datetimeFigureOut">
              <a:rPr lang="en-US" smtClean="0"/>
              <a:pPr/>
              <a:t>7/8/2012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56B09-295A-4D27-A782-9879C4B939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B33671-3B00-4C82-AD9C-61565C417F28}"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56B09-295A-4D27-A782-9879C4B939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B33671-3B00-4C82-AD9C-61565C417F28}"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5156B09-295A-4D27-A782-9879C4B9391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B33671-3B00-4C82-AD9C-61565C417F28}" type="datetimeFigureOut">
              <a:rPr lang="en-US" smtClean="0"/>
              <a:pPr/>
              <a:t>7/8/2012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156B09-295A-4D27-A782-9879C4B9391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458200" cy="5016758"/>
          </a:xfrm>
          <a:prstGeom prst="rect">
            <a:avLst/>
          </a:prstGeom>
          <a:noFill/>
        </p:spPr>
        <p:txBody>
          <a:bodyPr wrap="square" rtlCol="0">
            <a:spAutoFit/>
          </a:bodyPr>
          <a:lstStyle/>
          <a:p>
            <a:pPr algn="ctr"/>
            <a:r>
              <a:rPr lang="en-US" sz="8000" b="1" dirty="0" smtClean="0">
                <a:solidFill>
                  <a:srgbClr val="FFFF00"/>
                </a:solidFill>
              </a:rPr>
              <a:t>Checking over Your Completed Circuit Board Before Testing!</a:t>
            </a:r>
            <a:endParaRPr lang="en-US" sz="8000" b="1" dirty="0">
              <a:solidFill>
                <a:srgbClr val="FFFF00"/>
              </a:solidFill>
            </a:endParaRPr>
          </a:p>
        </p:txBody>
      </p:sp>
      <p:sp>
        <p:nvSpPr>
          <p:cNvPr id="3" name="TextBox 2"/>
          <p:cNvSpPr txBox="1"/>
          <p:nvPr/>
        </p:nvSpPr>
        <p:spPr>
          <a:xfrm>
            <a:off x="2743200" y="381000"/>
            <a:ext cx="3200400" cy="1323439"/>
          </a:xfrm>
          <a:prstGeom prst="rect">
            <a:avLst/>
          </a:prstGeom>
          <a:noFill/>
        </p:spPr>
        <p:txBody>
          <a:bodyPr wrap="square" rtlCol="0">
            <a:spAutoFit/>
          </a:bodyPr>
          <a:lstStyle/>
          <a:p>
            <a:r>
              <a:rPr lang="en-US" sz="8000" b="1" dirty="0" smtClean="0">
                <a:solidFill>
                  <a:schemeClr val="accent1">
                    <a:lumMod val="75000"/>
                  </a:schemeClr>
                </a:solidFill>
              </a:rPr>
              <a:t>RM1D</a:t>
            </a:r>
            <a:endParaRPr lang="en-US" sz="8000" b="1" dirty="0">
              <a:solidFill>
                <a:schemeClr val="accent1">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0"/>
            <a:ext cx="3276600" cy="646331"/>
          </a:xfrm>
          <a:prstGeom prst="rect">
            <a:avLst/>
          </a:prstGeom>
          <a:noFill/>
        </p:spPr>
        <p:txBody>
          <a:bodyPr wrap="square" rtlCol="0">
            <a:spAutoFit/>
          </a:bodyPr>
          <a:lstStyle/>
          <a:p>
            <a:r>
              <a:rPr lang="en-US" dirty="0" smtClean="0"/>
              <a:t>Scoring between Soldered  pins with x-</a:t>
            </a:r>
            <a:r>
              <a:rPr lang="en-US" dirty="0" err="1" smtClean="0"/>
              <a:t>acto</a:t>
            </a:r>
            <a:r>
              <a:rPr lang="en-US" dirty="0" smtClean="0"/>
              <a:t> knife</a:t>
            </a:r>
            <a:endParaRPr lang="en-US" dirty="0"/>
          </a:p>
        </p:txBody>
      </p:sp>
      <p:pic>
        <p:nvPicPr>
          <p:cNvPr id="3" name="Picture 2" descr="Scraping between solder joints.jpg"/>
          <p:cNvPicPr>
            <a:picLocks noChangeAspect="1"/>
          </p:cNvPicPr>
          <p:nvPr/>
        </p:nvPicPr>
        <p:blipFill>
          <a:blip r:embed="rId2" cstate="print"/>
          <a:stretch>
            <a:fillRect/>
          </a:stretch>
        </p:blipFill>
        <p:spPr>
          <a:xfrm>
            <a:off x="608235" y="0"/>
            <a:ext cx="7927530" cy="6858000"/>
          </a:xfrm>
          <a:prstGeom prst="rect">
            <a:avLst/>
          </a:prstGeom>
        </p:spPr>
      </p:pic>
      <p:sp>
        <p:nvSpPr>
          <p:cNvPr id="4" name="Rectangle 3"/>
          <p:cNvSpPr/>
          <p:nvPr/>
        </p:nvSpPr>
        <p:spPr>
          <a:xfrm>
            <a:off x="152400" y="3200400"/>
            <a:ext cx="41910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The back side of an X-</a:t>
            </a:r>
            <a:r>
              <a:rPr lang="en-US" sz="2000" b="1" dirty="0" err="1" smtClean="0"/>
              <a:t>acto</a:t>
            </a:r>
            <a:r>
              <a:rPr lang="en-US" sz="2000" b="1" dirty="0" smtClean="0"/>
              <a:t> blade works great for scraping between solder joints.  </a:t>
            </a:r>
            <a:r>
              <a:rPr lang="en-US" sz="2000" b="1" dirty="0" smtClean="0">
                <a:solidFill>
                  <a:srgbClr val="FFFF00"/>
                </a:solidFill>
              </a:rPr>
              <a:t>Check over YOUR board carefully </a:t>
            </a:r>
            <a:r>
              <a:rPr lang="en-US" sz="2000" b="1" dirty="0" smtClean="0"/>
              <a:t>and use the knife to score between any areas of copper and solder that SHOULD NOT be connected! Even the slightest bridge of solder can cause a short circuit and damage the board. </a:t>
            </a:r>
            <a:endParaRPr 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905000"/>
            <a:ext cx="2895600" cy="923330"/>
          </a:xfrm>
          <a:prstGeom prst="rect">
            <a:avLst/>
          </a:prstGeom>
          <a:noFill/>
        </p:spPr>
        <p:txBody>
          <a:bodyPr wrap="square" rtlCol="0">
            <a:spAutoFit/>
          </a:bodyPr>
          <a:lstStyle/>
          <a:p>
            <a:r>
              <a:rPr lang="en-US" dirty="0" smtClean="0"/>
              <a:t>Continuity testing bridged areas such as POWER and ground</a:t>
            </a:r>
            <a:endParaRPr lang="en-US" dirty="0"/>
          </a:p>
        </p:txBody>
      </p:sp>
      <p:pic>
        <p:nvPicPr>
          <p:cNvPr id="3" name="Picture 2" descr="Continuity test 1.jpg"/>
          <p:cNvPicPr>
            <a:picLocks noChangeAspect="1"/>
          </p:cNvPicPr>
          <p:nvPr/>
        </p:nvPicPr>
        <p:blipFill>
          <a:blip r:embed="rId2" cstate="print"/>
          <a:stretch>
            <a:fillRect/>
          </a:stretch>
        </p:blipFill>
        <p:spPr>
          <a:xfrm>
            <a:off x="0" y="228600"/>
            <a:ext cx="9144000" cy="6525296"/>
          </a:xfrm>
          <a:prstGeom prst="rect">
            <a:avLst/>
          </a:prstGeom>
        </p:spPr>
      </p:pic>
      <p:sp>
        <p:nvSpPr>
          <p:cNvPr id="4" name="Rectangle 3"/>
          <p:cNvSpPr/>
          <p:nvPr/>
        </p:nvSpPr>
        <p:spPr>
          <a:xfrm>
            <a:off x="3886200" y="0"/>
            <a:ext cx="5257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When your soldering is complete and you have scored between any bridged areas its time to use a </a:t>
            </a:r>
            <a:r>
              <a:rPr lang="en-US" b="1" dirty="0" err="1" smtClean="0"/>
              <a:t>multimeter</a:t>
            </a:r>
            <a:r>
              <a:rPr lang="en-US" b="1" dirty="0" smtClean="0"/>
              <a:t> to check all your copper lines to be sure they have “Continuity”. </a:t>
            </a:r>
            <a:endParaRPr lang="en-US" b="1" dirty="0"/>
          </a:p>
        </p:txBody>
      </p:sp>
      <p:sp>
        <p:nvSpPr>
          <p:cNvPr id="5" name="Rectangle 4"/>
          <p:cNvSpPr/>
          <p:nvPr/>
        </p:nvSpPr>
        <p:spPr>
          <a:xfrm>
            <a:off x="152400" y="4191000"/>
            <a:ext cx="44958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Visually follow any lines of copper that should be connected and place one probe of the meter on one end of the copper trace and the other probe on the other end of the trace.  (as seen in the photograph)</a:t>
            </a:r>
          </a:p>
          <a:p>
            <a:pPr algn="ctr"/>
            <a:r>
              <a:rPr lang="en-US" b="1" dirty="0" smtClean="0">
                <a:solidFill>
                  <a:srgbClr val="FFFF00"/>
                </a:solidFill>
              </a:rPr>
              <a:t>Check the next slide for further examples.  </a:t>
            </a:r>
            <a:endParaRPr lang="en-US"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_0766.JPG"/>
          <p:cNvPicPr>
            <a:picLocks noChangeAspect="1"/>
          </p:cNvPicPr>
          <p:nvPr/>
        </p:nvPicPr>
        <p:blipFill>
          <a:blip r:embed="rId2" cstate="print"/>
          <a:stretch>
            <a:fillRect/>
          </a:stretch>
        </p:blipFill>
        <p:spPr>
          <a:xfrm>
            <a:off x="515112" y="609600"/>
            <a:ext cx="8113776" cy="5638800"/>
          </a:xfrm>
          <a:prstGeom prst="rect">
            <a:avLst/>
          </a:prstGeom>
        </p:spPr>
      </p:pic>
      <p:sp>
        <p:nvSpPr>
          <p:cNvPr id="7" name="Rectangle 6"/>
          <p:cNvSpPr/>
          <p:nvPr/>
        </p:nvSpPr>
        <p:spPr>
          <a:xfrm>
            <a:off x="304800" y="0"/>
            <a:ext cx="853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few examples of how to do the continuity test are shown below.  Just keep in mind that any line of connected copper can be checked at each end!</a:t>
            </a:r>
            <a:endParaRPr lang="en-US" b="1" dirty="0"/>
          </a:p>
        </p:txBody>
      </p:sp>
      <p:sp>
        <p:nvSpPr>
          <p:cNvPr id="8" name="Right Arrow 7"/>
          <p:cNvSpPr/>
          <p:nvPr/>
        </p:nvSpPr>
        <p:spPr>
          <a:xfrm>
            <a:off x="0" y="2721934"/>
            <a:ext cx="1524000" cy="533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From here </a:t>
            </a:r>
            <a:endParaRPr lang="en-US" dirty="0">
              <a:solidFill>
                <a:schemeClr val="tx1"/>
              </a:solidFill>
            </a:endParaRPr>
          </a:p>
        </p:txBody>
      </p:sp>
      <p:sp>
        <p:nvSpPr>
          <p:cNvPr id="9" name="Right Arrow 8"/>
          <p:cNvSpPr/>
          <p:nvPr/>
        </p:nvSpPr>
        <p:spPr>
          <a:xfrm rot="20185285">
            <a:off x="4758587" y="4217639"/>
            <a:ext cx="1371600" cy="457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here</a:t>
            </a:r>
            <a:endParaRPr lang="en-US" dirty="0">
              <a:solidFill>
                <a:schemeClr val="tx1"/>
              </a:solidFill>
            </a:endParaRPr>
          </a:p>
        </p:txBody>
      </p:sp>
      <p:sp>
        <p:nvSpPr>
          <p:cNvPr id="11" name="Right Arrow 10"/>
          <p:cNvSpPr/>
          <p:nvPr/>
        </p:nvSpPr>
        <p:spPr>
          <a:xfrm rot="18901002">
            <a:off x="1885599" y="3714865"/>
            <a:ext cx="1676400" cy="533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 from here</a:t>
            </a:r>
            <a:endParaRPr lang="en-US" dirty="0">
              <a:solidFill>
                <a:schemeClr val="tx1"/>
              </a:solidFill>
            </a:endParaRPr>
          </a:p>
        </p:txBody>
      </p:sp>
      <p:sp>
        <p:nvSpPr>
          <p:cNvPr id="13" name="Right Arrow 12"/>
          <p:cNvSpPr/>
          <p:nvPr/>
        </p:nvSpPr>
        <p:spPr>
          <a:xfrm rot="18099008">
            <a:off x="5818222" y="2331155"/>
            <a:ext cx="1524000" cy="533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here</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D Mount Photo.jpg"/>
          <p:cNvPicPr>
            <a:picLocks noChangeAspect="1"/>
          </p:cNvPicPr>
          <p:nvPr/>
        </p:nvPicPr>
        <p:blipFill>
          <a:blip r:embed="rId2" cstate="print"/>
          <a:stretch>
            <a:fillRect/>
          </a:stretch>
        </p:blipFill>
        <p:spPr>
          <a:xfrm>
            <a:off x="457200" y="986051"/>
            <a:ext cx="8153400" cy="5719549"/>
          </a:xfrm>
          <a:prstGeom prst="rect">
            <a:avLst/>
          </a:prstGeom>
        </p:spPr>
      </p:pic>
      <p:sp>
        <p:nvSpPr>
          <p:cNvPr id="7" name="Rectangle 6"/>
          <p:cNvSpPr/>
          <p:nvPr/>
        </p:nvSpPr>
        <p:spPr>
          <a:xfrm>
            <a:off x="228600" y="0"/>
            <a:ext cx="8458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NOW is the </a:t>
            </a:r>
            <a:r>
              <a:rPr lang="en-US" b="1" dirty="0" smtClean="0">
                <a:solidFill>
                  <a:srgbClr val="FFFF00"/>
                </a:solidFill>
              </a:rPr>
              <a:t>BEST</a:t>
            </a:r>
            <a:r>
              <a:rPr lang="en-US" b="1" dirty="0" smtClean="0"/>
              <a:t> time to look over YOUR board carefully to see if ALL of your parts are mounted in the correct place and have the correct polarity.  Pay close attention to DETAILS such as the resistor color bands and the stripes on the Electrolytic Capacitors.  </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1905</TotalTime>
  <Words>254</Words>
  <Application>Microsoft Office PowerPoint</Application>
  <PresentationFormat>On-screen Show (4:3)</PresentationFormat>
  <Paragraphs>14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Flow</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SRC Robotics Module 1</dc:title>
  <dc:creator>Windows XP Mode</dc:creator>
  <cp:lastModifiedBy>KLPACE</cp:lastModifiedBy>
  <cp:revision>187</cp:revision>
  <dcterms:created xsi:type="dcterms:W3CDTF">2011-07-19T18:08:04Z</dcterms:created>
  <dcterms:modified xsi:type="dcterms:W3CDTF">2012-07-08T15:35:41Z</dcterms:modified>
</cp:coreProperties>
</file>